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0" r:id="rId2"/>
    <p:sldId id="269" r:id="rId3"/>
    <p:sldId id="256" r:id="rId4"/>
    <p:sldId id="257" r:id="rId5"/>
    <p:sldId id="258" r:id="rId6"/>
    <p:sldId id="259" r:id="rId7"/>
    <p:sldId id="268" r:id="rId8"/>
    <p:sldId id="260" r:id="rId9"/>
    <p:sldId id="261" r:id="rId10"/>
    <p:sldId id="262" r:id="rId11"/>
    <p:sldId id="263" r:id="rId12"/>
    <p:sldId id="267" r:id="rId13"/>
    <p:sldId id="264" r:id="rId14"/>
    <p:sldId id="265" r:id="rId15"/>
    <p:sldId id="266" r:id="rId16"/>
    <p:sldId id="274" r:id="rId17"/>
    <p:sldId id="275" r:id="rId18"/>
    <p:sldId id="276" r:id="rId19"/>
    <p:sldId id="277" r:id="rId20"/>
    <p:sldId id="278" r:id="rId21"/>
    <p:sldId id="271" r:id="rId22"/>
    <p:sldId id="272" r:id="rId23"/>
    <p:sldId id="273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kol Steven Pelaez Betancur" initials="MSPB" lastIdx="2" clrIdx="0">
    <p:extLst>
      <p:ext uri="{19B8F6BF-5375-455C-9EA6-DF929625EA0E}">
        <p15:presenceInfo xmlns:p15="http://schemas.microsoft.com/office/powerpoint/2012/main" userId="S-1-5-21-73586283-884357618-725345543-3905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0485" autoAdjust="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yengine.com/featur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351676" y="2863403"/>
            <a:ext cx="10353761" cy="1326321"/>
          </a:xfrm>
        </p:spPr>
        <p:txBody>
          <a:bodyPr>
            <a:normAutofit/>
          </a:bodyPr>
          <a:lstStyle/>
          <a:p>
            <a:r>
              <a:rPr lang="es-CO" dirty="0" smtClean="0"/>
              <a:t>Características de </a:t>
            </a:r>
            <a:r>
              <a:rPr lang="es-CO" dirty="0" err="1" smtClean="0"/>
              <a:t>Cryengine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0235627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039414" y="489397"/>
            <a:ext cx="35416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Diagrama de flujo</a:t>
            </a:r>
          </a:p>
          <a:p>
            <a:endParaRPr lang="es-CO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545465" y="1443504"/>
            <a:ext cx="8412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sencillo y potente sistema de scripting visual de CRYENGINE les brinda a los usuarios una interfaz intuitiva para crear y controlar la lógica y los eventos del juego.</a:t>
            </a:r>
            <a:endParaRPr lang="es-CO" dirty="0"/>
          </a:p>
        </p:txBody>
      </p:sp>
      <p:pic>
        <p:nvPicPr>
          <p:cNvPr id="7170" name="Picture 2" descr="https://www.cryengine.com/files/features/Flowgraph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043" y="2746477"/>
            <a:ext cx="7624292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8235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554570" y="489397"/>
            <a:ext cx="45462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Herramienta de diseño</a:t>
            </a:r>
          </a:p>
          <a:p>
            <a:endParaRPr lang="es-CO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2034863" y="1443504"/>
            <a:ext cx="8927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Modele directamente en el arenero de CRYENGINE utilizando nuestro modelador con todas las funciones: la Herramienta de diseño. Ya sea que lo use para crear prototipos rápidamente, hacer modelos de "caja blanca" o hacer todo el contenido final de su juego con é</a:t>
            </a:r>
            <a:endParaRPr lang="es-CO" dirty="0"/>
          </a:p>
        </p:txBody>
      </p:sp>
      <p:pic>
        <p:nvPicPr>
          <p:cNvPr id="8194" name="Picture 2" descr="https://www.cryengine.com/files/features/Design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91" y="2643833"/>
            <a:ext cx="8417763" cy="392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140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52432" y="2940676"/>
            <a:ext cx="10353761" cy="1326321"/>
          </a:xfrm>
        </p:spPr>
        <p:txBody>
          <a:bodyPr/>
          <a:lstStyle/>
          <a:p>
            <a:r>
              <a:rPr lang="es-CO" dirty="0" smtClean="0"/>
              <a:t>Personajes y animaciones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939245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859110" y="412124"/>
            <a:ext cx="4984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smtClean="0"/>
              <a:t>Tecnología </a:t>
            </a:r>
            <a:r>
              <a:rPr lang="es-CO" sz="2800" dirty="0"/>
              <a:t>de personajes</a:t>
            </a:r>
          </a:p>
          <a:p>
            <a:endParaRPr lang="es-CO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481070" y="1366231"/>
            <a:ext cx="87447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CRYENGINE une los sistemas de animación y renderización más escalables y técnicamente avanzados para ofrecer personajes asombrosamente realistas para juegos en tiempo rea</a:t>
            </a:r>
            <a:endParaRPr lang="es-CO" dirty="0"/>
          </a:p>
        </p:txBody>
      </p:sp>
      <p:pic>
        <p:nvPicPr>
          <p:cNvPr id="9218" name="Picture 2" descr="https://www.cryengine.com/files/features/charIma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14260" y="2668067"/>
            <a:ext cx="6874437" cy="386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35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 flipH="1">
            <a:off x="2047740" y="463639"/>
            <a:ext cx="71220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Animación esquelética paramétrica</a:t>
            </a:r>
          </a:p>
          <a:p>
            <a:endParaRPr lang="es-CO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403796" y="1700010"/>
            <a:ext cx="9504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 Los personajes de CRYENGINE navegan por el entorno y reaccionan sobre la marcha a los cambios de movimiento, dirección o velocidad combinando animaciones para crear una representación realista del movimiento. </a:t>
            </a:r>
            <a:endParaRPr lang="es-CO" dirty="0"/>
          </a:p>
        </p:txBody>
      </p:sp>
      <p:pic>
        <p:nvPicPr>
          <p:cNvPr id="10242" name="Picture 2" descr="https://www.cryengine.com/files/features/2015_03_04_CRYENGINE_PAGE15_ANIMATION_GD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737" y="2791721"/>
            <a:ext cx="8860665" cy="369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083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820473" y="759854"/>
            <a:ext cx="46879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Sistema AI avanzado</a:t>
            </a:r>
          </a:p>
          <a:p>
            <a:endParaRPr lang="es-CO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287888" y="1828800"/>
            <a:ext cx="9546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La representación realista de personajes animados requiere que los sistemas de inteligencia artificial del estado del arte respondan de manera inteligente al entorno del juego y mantengan la ilusión de realismo</a:t>
            </a:r>
          </a:p>
          <a:p>
            <a:endParaRPr lang="es-CO" dirty="0"/>
          </a:p>
        </p:txBody>
      </p:sp>
      <p:pic>
        <p:nvPicPr>
          <p:cNvPr id="11266" name="Picture 2" descr="https://www.cryengine.com/files/features/20150804_HFR_screens_02__emargoed_4Aug_173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879" y="2913219"/>
            <a:ext cx="9297614" cy="373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1581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27650" y="2660073"/>
            <a:ext cx="10353761" cy="1326321"/>
          </a:xfrm>
        </p:spPr>
        <p:txBody>
          <a:bodyPr/>
          <a:lstStyle/>
          <a:p>
            <a:r>
              <a:rPr lang="es-CO" dirty="0" smtClean="0"/>
              <a:t>Rendimiento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0553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673928" y="789710"/>
            <a:ext cx="571117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/>
              <a:t>Sistema de construcción eficiente</a:t>
            </a:r>
          </a:p>
          <a:p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1430483" y="1589929"/>
            <a:ext cx="100280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dirty="0"/>
              <a:t>La compilación de código con CRYENGINE es rápida. El código fuente completo del motor se traduce en minutos, lo que le da tiempo para gastar donde es realmente importante: ¡en desarrollo! El sistema de compilación “</a:t>
            </a:r>
            <a:r>
              <a:rPr lang="es-CO" dirty="0" err="1"/>
              <a:t>CryWAF</a:t>
            </a:r>
            <a:r>
              <a:rPr lang="es-CO" dirty="0"/>
              <a:t>” de CRYENGINE está aprovechando una herramienta de automatización de compilación de código abierto. El soporte integrado multiplataforma permite tener configuraciones centralizadas en varias plataformas.</a:t>
            </a:r>
            <a:endParaRPr lang="es-CO" dirty="0"/>
          </a:p>
        </p:txBody>
      </p:sp>
      <p:pic>
        <p:nvPicPr>
          <p:cNvPr id="15362" name="Picture 2" descr="https://www.cryengine.com/files/features/wa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361" y="3260027"/>
            <a:ext cx="7900989" cy="3197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6865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4371975" y="528638"/>
            <a:ext cx="29723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/>
              <a:t>Perfil en el juego</a:t>
            </a:r>
          </a:p>
          <a:p>
            <a:endParaRPr lang="es-CO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385888" y="1482745"/>
            <a:ext cx="9886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Reconozca los problemas de rendimiento en vivo y directamente en su instancia de juego</a:t>
            </a:r>
            <a:endParaRPr lang="es-CO" dirty="0"/>
          </a:p>
        </p:txBody>
      </p:sp>
      <p:pic>
        <p:nvPicPr>
          <p:cNvPr id="16386" name="Picture 2" descr="https://www.cryengine.com/files/features/screenshot00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8850" y="2037963"/>
            <a:ext cx="7472364" cy="42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808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6669" y="2366963"/>
            <a:ext cx="10353761" cy="1326321"/>
          </a:xfrm>
        </p:spPr>
        <p:txBody>
          <a:bodyPr/>
          <a:lstStyle/>
          <a:p>
            <a:r>
              <a:rPr lang="es-CO" dirty="0" smtClean="0"/>
              <a:t>Juegos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45374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9249" y="2811887"/>
            <a:ext cx="10353761" cy="1326321"/>
          </a:xfrm>
        </p:spPr>
        <p:txBody>
          <a:bodyPr/>
          <a:lstStyle/>
          <a:p>
            <a:r>
              <a:rPr lang="es-CO" dirty="0" smtClean="0"/>
              <a:t>visuales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651163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86038" y="671513"/>
            <a:ext cx="5523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Star Citizen</a:t>
            </a:r>
            <a:r>
              <a:rPr lang="en-US" sz="2800" dirty="0"/>
              <a:t>, de Cloud Imperium.</a:t>
            </a:r>
            <a:endParaRPr lang="es-CO" sz="2800" dirty="0"/>
          </a:p>
        </p:txBody>
      </p:sp>
      <p:pic>
        <p:nvPicPr>
          <p:cNvPr id="17410" name="Picture 2" descr="Resultado de imagen para Star Citizen, de Cloud Imperium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0298" y="1449388"/>
            <a:ext cx="2778277" cy="1441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737251" y="1985964"/>
            <a:ext cx="73723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Star</a:t>
            </a:r>
            <a:r>
              <a:rPr lang="es-C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Citizen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de Cloud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Imperium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Civilization</a:t>
            </a:r>
            <a:r>
              <a:rPr lang="es-C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Online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de XL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endParaRPr lang="es-CO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Everybody’s</a:t>
            </a:r>
            <a:r>
              <a:rPr lang="es-C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Gone</a:t>
            </a:r>
            <a:r>
              <a:rPr lang="es-C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Rapture</a:t>
            </a:r>
            <a:r>
              <a:rPr lang="es-C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Chinese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Room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(De Sony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Entertainment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Monster</a:t>
            </a:r>
            <a:r>
              <a:rPr lang="es-C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Hunter Online, 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Tencent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Games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CAPCOM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Development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Forge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Animation</a:t>
            </a:r>
            <a:endParaRPr lang="es-CO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Icarus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Wemade</a:t>
            </a:r>
            <a:endParaRPr lang="es-CO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Golfzon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del mismo nombre,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Golfzon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Preemptive</a:t>
            </a:r>
            <a:r>
              <a:rPr lang="es-C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Strike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de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Giant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Crysis</a:t>
            </a:r>
            <a:r>
              <a:rPr lang="es-CO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3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del mismo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Crytek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su obra maestra.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s-CO" i="1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Warface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también de </a:t>
            </a:r>
            <a:r>
              <a:rPr lang="es-CO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Crytek</a:t>
            </a:r>
            <a:r>
              <a:rPr lang="es-CO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CO" b="0" i="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412" name="Picture 4" descr="Resultado de imagen para crysis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25" y="3243262"/>
            <a:ext cx="2624950" cy="1639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Resultado de imagen para Icarus, de Wemade"/>
          <p:cNvSpPr>
            <a:spLocks noChangeAspect="1" noChangeArrowheads="1"/>
          </p:cNvSpPr>
          <p:nvPr/>
        </p:nvSpPr>
        <p:spPr bwMode="auto">
          <a:xfrm>
            <a:off x="4598988" y="355562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7" name="AutoShape 8" descr="Resultado de imagen para Icarus, de Wemad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1210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16826" y="2760372"/>
            <a:ext cx="10353761" cy="1326321"/>
          </a:xfrm>
        </p:spPr>
        <p:txBody>
          <a:bodyPr/>
          <a:lstStyle/>
          <a:p>
            <a:r>
              <a:rPr lang="es-CO" dirty="0" smtClean="0"/>
              <a:t>plataformas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0713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165071" y="437882"/>
            <a:ext cx="2382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 err="1"/>
              <a:t>Oculus</a:t>
            </a:r>
            <a:r>
              <a:rPr lang="es-CO" sz="2800" dirty="0"/>
              <a:t> </a:t>
            </a:r>
            <a:r>
              <a:rPr lang="es-CO" sz="2800" dirty="0" err="1"/>
              <a:t>Rift</a:t>
            </a:r>
            <a:endParaRPr lang="es-CO" sz="2800" dirty="0"/>
          </a:p>
          <a:p>
            <a:endParaRPr lang="es-CO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165071" y="1087189"/>
            <a:ext cx="9616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CRYENGINE tiene un orgulloso legado de impulsar nuevas tecnologías, y las primeras demostraciones de </a:t>
            </a:r>
            <a:r>
              <a:rPr lang="es-CO" dirty="0" err="1"/>
              <a:t>Oculus</a:t>
            </a:r>
            <a:r>
              <a:rPr lang="es-CO" dirty="0"/>
              <a:t> </a:t>
            </a:r>
            <a:r>
              <a:rPr lang="es-CO" dirty="0" err="1"/>
              <a:t>Rift</a:t>
            </a:r>
            <a:r>
              <a:rPr lang="es-CO" dirty="0"/>
              <a:t> como "Back to </a:t>
            </a:r>
            <a:r>
              <a:rPr lang="es-CO" dirty="0" err="1"/>
              <a:t>Dinosaur</a:t>
            </a:r>
            <a:r>
              <a:rPr lang="es-CO" dirty="0"/>
              <a:t> Island" inspiran a los desarrolladores de todo el mundo a crear nuevas experiencias alucinantes para los jugadores. </a:t>
            </a:r>
            <a:endParaRPr lang="es-CO" dirty="0"/>
          </a:p>
        </p:txBody>
      </p:sp>
      <p:sp>
        <p:nvSpPr>
          <p:cNvPr id="7" name="CuadroTexto 6"/>
          <p:cNvSpPr txBox="1"/>
          <p:nvPr/>
        </p:nvSpPr>
        <p:spPr>
          <a:xfrm>
            <a:off x="1165071" y="2597705"/>
            <a:ext cx="922413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Windows PC</a:t>
            </a:r>
          </a:p>
          <a:p>
            <a:endParaRPr lang="es-CO" dirty="0"/>
          </a:p>
        </p:txBody>
      </p:sp>
      <p:sp>
        <p:nvSpPr>
          <p:cNvPr id="8" name="CuadroTexto 7"/>
          <p:cNvSpPr txBox="1"/>
          <p:nvPr/>
        </p:nvSpPr>
        <p:spPr>
          <a:xfrm>
            <a:off x="1165071" y="3554223"/>
            <a:ext cx="98317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Xbox </a:t>
            </a:r>
            <a:r>
              <a:rPr lang="es-CO" sz="2800" dirty="0" err="1"/>
              <a:t>One</a:t>
            </a:r>
            <a:endParaRPr lang="es-CO" sz="2800" dirty="0"/>
          </a:p>
          <a:p>
            <a:r>
              <a:rPr lang="es-CO" dirty="0"/>
              <a:t>Estableciendo un punto de referencia desde el día 1</a:t>
            </a:r>
          </a:p>
          <a:p>
            <a:r>
              <a:rPr lang="es-CO" dirty="0"/>
              <a:t>Con el lanzamiento de </a:t>
            </a:r>
            <a:r>
              <a:rPr lang="es-CO" dirty="0" err="1"/>
              <a:t>Ryse</a:t>
            </a:r>
            <a:r>
              <a:rPr lang="es-CO" dirty="0"/>
              <a:t>: Son of Rome como título de lanzamiento, CRYENGINE estableció el punto de referencia visual para la última consola Xbox de Microsoft.</a:t>
            </a:r>
          </a:p>
          <a:p>
            <a:endParaRPr lang="es-CO" dirty="0"/>
          </a:p>
        </p:txBody>
      </p:sp>
      <p:sp>
        <p:nvSpPr>
          <p:cNvPr id="9" name="CuadroTexto 8"/>
          <p:cNvSpPr txBox="1"/>
          <p:nvPr/>
        </p:nvSpPr>
        <p:spPr>
          <a:xfrm>
            <a:off x="1165071" y="5341738"/>
            <a:ext cx="22517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err="1"/>
              <a:t>Playstation</a:t>
            </a:r>
            <a:r>
              <a:rPr lang="es-CO" sz="2800" dirty="0"/>
              <a:t> 4</a:t>
            </a:r>
          </a:p>
          <a:p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1595748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500437" y="800100"/>
            <a:ext cx="5629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 err="1" smtClean="0"/>
              <a:t>Cibergrafia</a:t>
            </a:r>
            <a:endParaRPr lang="es-CO" sz="3600" dirty="0"/>
          </a:p>
        </p:txBody>
      </p:sp>
      <p:sp>
        <p:nvSpPr>
          <p:cNvPr id="5" name="CuadroTexto 4"/>
          <p:cNvSpPr txBox="1"/>
          <p:nvPr/>
        </p:nvSpPr>
        <p:spPr>
          <a:xfrm>
            <a:off x="400050" y="1971675"/>
            <a:ext cx="117919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dirty="0">
                <a:hlinkClick r:id="rId2"/>
              </a:rPr>
              <a:t>https://</a:t>
            </a:r>
            <a:r>
              <a:rPr lang="es-CO" sz="3600" dirty="0" smtClean="0">
                <a:hlinkClick r:id="rId2"/>
              </a:rPr>
              <a:t>www.cryengine.com/features</a:t>
            </a:r>
            <a:endParaRPr lang="es-CO" sz="3600" dirty="0" smtClean="0"/>
          </a:p>
          <a:p>
            <a:endParaRPr lang="es-CO" sz="3600" dirty="0" smtClean="0"/>
          </a:p>
          <a:p>
            <a:r>
              <a:rPr lang="es-CO" sz="3600" dirty="0"/>
              <a:t>https://www.fayerwayer.com/2013/08/crytek-presenta-una-muestra-de-juegos-desarrollados-con-cryengine//</a:t>
            </a:r>
          </a:p>
        </p:txBody>
      </p:sp>
    </p:spTree>
    <p:extLst>
      <p:ext uri="{BB962C8B-B14F-4D97-AF65-F5344CB8AC3E}">
        <p14:creationId xmlns:p14="http://schemas.microsoft.com/office/powerpoint/2010/main" val="1737206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429555" y="1854557"/>
            <a:ext cx="1026446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Soporte </a:t>
            </a:r>
            <a:r>
              <a:rPr lang="es-CO" sz="2800" dirty="0" err="1"/>
              <a:t>DirectX</a:t>
            </a:r>
            <a:r>
              <a:rPr lang="es-CO" sz="2800" dirty="0"/>
              <a:t> </a:t>
            </a:r>
            <a:r>
              <a:rPr lang="es-CO" sz="2800" dirty="0" smtClean="0"/>
              <a:t>12 :</a:t>
            </a:r>
          </a:p>
          <a:p>
            <a:endParaRPr lang="es-CO" dirty="0" smtClean="0"/>
          </a:p>
          <a:p>
            <a:r>
              <a:rPr lang="es-CO" dirty="0" smtClean="0"/>
              <a:t>los </a:t>
            </a:r>
            <a:r>
              <a:rPr lang="es-CO" dirty="0"/>
              <a:t>desarrolladores podrán aprovechar al máximo el famoso rendimiento de CRYENGINE y sus visuales de última generación.</a:t>
            </a:r>
          </a:p>
        </p:txBody>
      </p:sp>
      <p:pic>
        <p:nvPicPr>
          <p:cNvPr id="1028" name="Picture 4" descr="https://www.cryengine.com/files/features/Skyharbor_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39" y="3299584"/>
            <a:ext cx="7433596" cy="3108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504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cryengine.com/files/features/pb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933" y="3119963"/>
            <a:ext cx="7957759" cy="2892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2010023" y="373487"/>
            <a:ext cx="60788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Representación basada en la física</a:t>
            </a:r>
          </a:p>
          <a:p>
            <a:endParaRPr lang="es-CO" sz="2800" dirty="0" smtClean="0"/>
          </a:p>
          <a:p>
            <a:r>
              <a:rPr lang="es-CO" dirty="0"/>
              <a:t>Físicamente base de </a:t>
            </a:r>
            <a:r>
              <a:rPr lang="es-CO" dirty="0" err="1"/>
              <a:t>CryEngine</a:t>
            </a:r>
            <a:r>
              <a:rPr lang="es-CO" dirty="0"/>
              <a:t> </a:t>
            </a:r>
            <a:r>
              <a:rPr lang="es-CO" dirty="0" err="1"/>
              <a:t>Rendering</a:t>
            </a:r>
            <a:r>
              <a:rPr lang="es-CO" dirty="0"/>
              <a:t> El modelo simula la interacción entre la luz y los materiales utilizando la física del mundo real.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9820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562896" y="437882"/>
            <a:ext cx="6851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Cáusticos de agua dinámicos en tiempo real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472744" y="1249251"/>
            <a:ext cx="8409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/>
              <a:t>Estas cáusticas capturan 1: 1 de la superficie del agua, que se combinan con las ondulaciones del agua de los objetos que interactúan con el agua para crear un efecto asombrosamente creíble.</a:t>
            </a:r>
            <a:endParaRPr lang="es-CO" dirty="0"/>
          </a:p>
        </p:txBody>
      </p:sp>
      <p:pic>
        <p:nvPicPr>
          <p:cNvPr id="3074" name="Picture 2" descr="https://www.cryengine.com/files/features/Canyon_D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592" y="2522285"/>
            <a:ext cx="8173379" cy="39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950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4353058" y="425005"/>
            <a:ext cx="3876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Vegetación realista</a:t>
            </a:r>
          </a:p>
          <a:p>
            <a:endParaRPr lang="es-CO" sz="2800" dirty="0"/>
          </a:p>
        </p:txBody>
      </p:sp>
      <p:sp>
        <p:nvSpPr>
          <p:cNvPr id="6" name="CuadroTexto 5"/>
          <p:cNvSpPr txBox="1"/>
          <p:nvPr/>
        </p:nvSpPr>
        <p:spPr>
          <a:xfrm>
            <a:off x="1455312" y="1210614"/>
            <a:ext cx="9672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Llena tu mundo con vegetación exuberante y realista que se mueve y reacciona a cada interacción</a:t>
            </a:r>
            <a:endParaRPr lang="es-CO" sz="2000" dirty="0"/>
          </a:p>
        </p:txBody>
      </p:sp>
      <p:pic>
        <p:nvPicPr>
          <p:cNvPr id="4098" name="Picture 2" descr="https://www.cryengine.com/files/features/2015_03_04_CRYENGINE_PAGE09_VEGETATION01_GD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678" y="2292438"/>
            <a:ext cx="9242091" cy="398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847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03948" y="2786129"/>
            <a:ext cx="10353761" cy="1326321"/>
          </a:xfrm>
        </p:spPr>
        <p:txBody>
          <a:bodyPr/>
          <a:lstStyle/>
          <a:p>
            <a:r>
              <a:rPr lang="es-CO" dirty="0" smtClean="0"/>
              <a:t>herramientas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49108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96990" y="734096"/>
            <a:ext cx="3322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Editor de materiales</a:t>
            </a:r>
          </a:p>
          <a:p>
            <a:endParaRPr lang="es-CO" sz="2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2292439" y="1565093"/>
            <a:ext cx="7740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/>
              <a:t>az</a:t>
            </a:r>
            <a:r>
              <a:rPr lang="es-CO" dirty="0"/>
              <a:t> que tus modelos cobren vida con nuestro editor de materiales. </a:t>
            </a:r>
            <a:r>
              <a:rPr lang="es-CO" dirty="0" smtClean="0"/>
              <a:t>¡</a:t>
            </a:r>
          </a:p>
          <a:p>
            <a:r>
              <a:rPr lang="es-CO" dirty="0" smtClean="0"/>
              <a:t>En base a la física.</a:t>
            </a:r>
            <a:endParaRPr lang="es-CO" dirty="0"/>
          </a:p>
        </p:txBody>
      </p:sp>
      <p:pic>
        <p:nvPicPr>
          <p:cNvPr id="5122" name="Picture 2" descr="https://www.cryengine.com/files/features/mtlFile2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61" y="2396089"/>
            <a:ext cx="8971501" cy="4119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847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412901" y="476519"/>
            <a:ext cx="441745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Diseño de nivel</a:t>
            </a:r>
          </a:p>
          <a:p>
            <a:endParaRPr lang="es-CO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455126" y="1245842"/>
            <a:ext cx="9104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CRYENGINE </a:t>
            </a:r>
            <a:r>
              <a:rPr lang="es-CO" dirty="0" err="1"/>
              <a:t>Sandbox</a:t>
            </a:r>
            <a:r>
              <a:rPr lang="es-CO" dirty="0"/>
              <a:t> proporciona herramientas extremadamente poderosas para dar forma a tu nivel en unos pocos trazos de pincel. Aquí hay una demostración de nuestras herramientas de pintura de Terreno y Vegetación.</a:t>
            </a:r>
            <a:endParaRPr lang="es-CO" dirty="0"/>
          </a:p>
        </p:txBody>
      </p:sp>
      <p:pic>
        <p:nvPicPr>
          <p:cNvPr id="6146" name="Picture 2" descr="https://www.cryengine.com/files/features/screen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65" y="2476845"/>
            <a:ext cx="8951004" cy="3988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48801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Damasco</Template>
  <TotalTime>72</TotalTime>
  <Words>398</Words>
  <Application>Microsoft Office PowerPoint</Application>
  <PresentationFormat>Panorámica</PresentationFormat>
  <Paragraphs>58</Paragraphs>
  <Slides>23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Bookman Old Style</vt:lpstr>
      <vt:lpstr>Rockwell</vt:lpstr>
      <vt:lpstr>Damask</vt:lpstr>
      <vt:lpstr>Características de Cryengine</vt:lpstr>
      <vt:lpstr>visuales</vt:lpstr>
      <vt:lpstr>Presentación de PowerPoint</vt:lpstr>
      <vt:lpstr>Presentación de PowerPoint</vt:lpstr>
      <vt:lpstr>Presentación de PowerPoint</vt:lpstr>
      <vt:lpstr>Presentación de PowerPoint</vt:lpstr>
      <vt:lpstr>herramientas</vt:lpstr>
      <vt:lpstr>Presentación de PowerPoint</vt:lpstr>
      <vt:lpstr>Presentación de PowerPoint</vt:lpstr>
      <vt:lpstr>Presentación de PowerPoint</vt:lpstr>
      <vt:lpstr>Presentación de PowerPoint</vt:lpstr>
      <vt:lpstr>Personajes y animaciones</vt:lpstr>
      <vt:lpstr>Presentación de PowerPoint</vt:lpstr>
      <vt:lpstr>Presentación de PowerPoint</vt:lpstr>
      <vt:lpstr>Presentación de PowerPoint</vt:lpstr>
      <vt:lpstr>Rendimiento</vt:lpstr>
      <vt:lpstr>Presentación de PowerPoint</vt:lpstr>
      <vt:lpstr>Presentación de PowerPoint</vt:lpstr>
      <vt:lpstr>Juegos</vt:lpstr>
      <vt:lpstr>Presentación de PowerPoint</vt:lpstr>
      <vt:lpstr>plataformas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Características de Cryengine</dc:title>
  <dc:creator>Maikol Steven Pelaez Betancur</dc:creator>
  <cp:lastModifiedBy>Maikol Steven Pelaez Betancur</cp:lastModifiedBy>
  <cp:revision>25</cp:revision>
  <dcterms:created xsi:type="dcterms:W3CDTF">2019-03-06T17:46:50Z</dcterms:created>
  <dcterms:modified xsi:type="dcterms:W3CDTF">2019-03-06T18:59:06Z</dcterms:modified>
</cp:coreProperties>
</file>